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70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21" autoAdjust="0"/>
    <p:restoredTop sz="94660"/>
  </p:normalViewPr>
  <p:slideViewPr>
    <p:cSldViewPr>
      <p:cViewPr varScale="1">
        <p:scale>
          <a:sx n="76" d="100"/>
          <a:sy n="76" d="100"/>
        </p:scale>
        <p:origin x="-108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645025"/>
            <a:ext cx="7772400" cy="30963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ПАМЯТКА ДЛЯ ПОСТУПАЮЩИХ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ЦЕЛЕВОЕ ОБУЧЕНИЕ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1324"/>
            <a:ext cx="1691492" cy="169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6" y="129406"/>
            <a:ext cx="9036494" cy="163121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1438275"/>
            <a:r>
              <a:rPr lang="ru-RU" sz="2000" dirty="0" smtClean="0"/>
              <a:t>Федеральное </a:t>
            </a:r>
            <a:r>
              <a:rPr lang="ru-RU" sz="2000" dirty="0"/>
              <a:t>государственное бюджетное научное </a:t>
            </a:r>
            <a:r>
              <a:rPr lang="ru-RU" sz="2000" dirty="0" smtClean="0"/>
              <a:t>учреждение «</a:t>
            </a:r>
            <a:r>
              <a:rPr lang="ru-RU" sz="2000" dirty="0"/>
              <a:t>Федеральный исследовательский центр «Красноярский научный </a:t>
            </a:r>
            <a:r>
              <a:rPr lang="ru-RU" sz="2000" dirty="0" smtClean="0"/>
              <a:t> центр </a:t>
            </a:r>
            <a:r>
              <a:rPr lang="ru-RU" sz="2000" dirty="0"/>
              <a:t>Сибирского отделения Российской академии наук» </a:t>
            </a:r>
          </a:p>
          <a:p>
            <a:pPr algn="ctr"/>
            <a:r>
              <a:rPr lang="ru-RU" sz="2000" dirty="0" smtClean="0"/>
              <a:t>(</a:t>
            </a:r>
            <a:r>
              <a:rPr lang="ru-RU" sz="2000" dirty="0"/>
              <a:t>ФИЦ КНЦ СО РАН</a:t>
            </a:r>
            <a:r>
              <a:rPr lang="ru-RU" sz="2000" dirty="0" smtClean="0"/>
              <a:t>)</a:t>
            </a:r>
          </a:p>
          <a:p>
            <a:pPr algn="r"/>
            <a:endParaRPr lang="ru-RU" sz="2000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1009105" cy="8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6" y="1916833"/>
            <a:ext cx="8856982" cy="156966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dirty="0" smtClean="0"/>
          </a:p>
          <a:p>
            <a:pPr marL="1438275"/>
            <a:r>
              <a:rPr lang="ru-RU" sz="2000" dirty="0" smtClean="0"/>
              <a:t>Научно-исследовательский </a:t>
            </a:r>
            <a:r>
              <a:rPr lang="ru-RU" sz="2000" dirty="0"/>
              <a:t>институт медицинских проблем Севера − обособленное подразделение ФИЦ КНЦ СО РАН </a:t>
            </a:r>
          </a:p>
          <a:p>
            <a:pPr marL="1438275"/>
            <a:r>
              <a:rPr lang="ru-RU" sz="2000" dirty="0" smtClean="0"/>
              <a:t>                                            </a:t>
            </a:r>
            <a:r>
              <a:rPr lang="ru-RU" sz="2000" dirty="0"/>
              <a:t>(НИИ МПС</a:t>
            </a:r>
            <a:r>
              <a:rPr lang="ru-RU" sz="2000" dirty="0" smtClean="0"/>
              <a:t>)</a:t>
            </a:r>
          </a:p>
          <a:p>
            <a:pPr marL="1438275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37911" y="6488668"/>
            <a:ext cx="2106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https://ksc.krasn.ru/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792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8429448" cy="681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720" y="476672"/>
            <a:ext cx="2304256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366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4499"/>
            <a:ext cx="4073718" cy="223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970" y="-27384"/>
            <a:ext cx="4977542" cy="691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4587283" cy="4680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cxnSp>
        <p:nvCxnSpPr>
          <p:cNvPr id="5" name="Прямая со стрелкой 4"/>
          <p:cNvCxnSpPr/>
          <p:nvPr/>
        </p:nvCxnSpPr>
        <p:spPr>
          <a:xfrm>
            <a:off x="1403648" y="599386"/>
            <a:ext cx="4989187" cy="7454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79512" y="472067"/>
            <a:ext cx="1224136" cy="2546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196752"/>
            <a:ext cx="2880320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059832" y="1556792"/>
            <a:ext cx="3384376" cy="5066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790741" y="376808"/>
            <a:ext cx="5445555" cy="19360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95778" y="6742711"/>
            <a:ext cx="608242" cy="1273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15616" y="188640"/>
            <a:ext cx="684076" cy="2546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1304020" y="2564904"/>
            <a:ext cx="5412851" cy="42724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165238"/>
            <a:ext cx="6191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11492"/>
            <a:ext cx="794137" cy="19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58208"/>
            <a:ext cx="1944216" cy="35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834" y="2479179"/>
            <a:ext cx="852031" cy="23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35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714" y="1268760"/>
            <a:ext cx="3466728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Подать </a:t>
            </a:r>
            <a:r>
              <a:rPr lang="ru-RU" dirty="0"/>
              <a:t>сформированную </a:t>
            </a:r>
            <a:r>
              <a:rPr lang="ru-RU" dirty="0" smtClean="0"/>
              <a:t>заявку в </a:t>
            </a:r>
            <a:r>
              <a:rPr lang="ru-RU" dirty="0"/>
              <a:t>письменном виде на бумажном носителе </a:t>
            </a:r>
            <a:r>
              <a:rPr lang="ru-RU" dirty="0" smtClean="0"/>
              <a:t>в приемную комиссию ФИЦ КНЦ СО РАН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до </a:t>
            </a:r>
            <a:r>
              <a:rPr lang="ru-RU" b="1" dirty="0" smtClean="0">
                <a:solidFill>
                  <a:srgbClr val="FF0000"/>
                </a:solidFill>
              </a:rPr>
              <a:t>11 </a:t>
            </a:r>
            <a:r>
              <a:rPr lang="ru-RU" b="1" dirty="0" smtClean="0">
                <a:solidFill>
                  <a:srgbClr val="FF0000"/>
                </a:solidFill>
              </a:rPr>
              <a:t>августа </a:t>
            </a:r>
            <a:r>
              <a:rPr lang="ru-RU" b="1" dirty="0" smtClean="0">
                <a:solidFill>
                  <a:srgbClr val="FF0000"/>
                </a:solidFill>
              </a:rPr>
              <a:t>2025 </a:t>
            </a:r>
            <a:r>
              <a:rPr lang="ru-RU" b="1" dirty="0" smtClean="0">
                <a:solidFill>
                  <a:srgbClr val="FF0000"/>
                </a:solidFill>
              </a:rPr>
              <a:t>года (14.00 по Красноярскому времени)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442" y="0"/>
            <a:ext cx="49381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217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6982356" y="2564904"/>
            <a:ext cx="2054140" cy="41044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Составляет договор, подготавливает необходимое количество экземпляров, назначает время и место подписания договора, заключает договор до 1 </a:t>
            </a:r>
            <a:r>
              <a:rPr lang="ru-RU" smtClean="0">
                <a:solidFill>
                  <a:schemeClr val="tx1"/>
                </a:solidFill>
              </a:rPr>
              <a:t>сентября </a:t>
            </a:r>
            <a:r>
              <a:rPr lang="ru-RU" smtClean="0">
                <a:solidFill>
                  <a:schemeClr val="tx1"/>
                </a:solidFill>
              </a:rPr>
              <a:t>2025 </a:t>
            </a:r>
            <a:r>
              <a:rPr lang="ru-RU" dirty="0" smtClean="0">
                <a:solidFill>
                  <a:schemeClr val="tx1"/>
                </a:solidFill>
              </a:rPr>
              <a:t>года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764704"/>
            <a:ext cx="1865052" cy="186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260648"/>
            <a:ext cx="187220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ФИЦ КНЦ СО РАН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148064" y="2204864"/>
            <a:ext cx="136815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12" y="836712"/>
            <a:ext cx="1763068" cy="177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236296" y="260648"/>
            <a:ext cx="1584176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Заказчик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1546080" cy="154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4712" y="260648"/>
            <a:ext cx="165696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Поступающий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1835696" y="2204864"/>
            <a:ext cx="136815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691680" y="2132856"/>
            <a:ext cx="1656968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Заявка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 бумажном виде до </a:t>
            </a:r>
            <a:r>
              <a:rPr lang="ru-RU" dirty="0" smtClean="0">
                <a:solidFill>
                  <a:schemeClr val="tx1"/>
                </a:solidFill>
              </a:rPr>
              <a:t>11 </a:t>
            </a:r>
            <a:r>
              <a:rPr lang="ru-RU" dirty="0" smtClean="0">
                <a:solidFill>
                  <a:schemeClr val="tx1"/>
                </a:solidFill>
              </a:rPr>
              <a:t>августа </a:t>
            </a:r>
            <a:r>
              <a:rPr lang="ru-RU" dirty="0" smtClean="0">
                <a:solidFill>
                  <a:schemeClr val="tx1"/>
                </a:solidFill>
              </a:rPr>
              <a:t>2025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4048" y="2132856"/>
            <a:ext cx="1656968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Копия заявки и Заявка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 бумажном виде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7695557" y="2753715"/>
            <a:ext cx="589262" cy="211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87112" y="4221088"/>
            <a:ext cx="6473904" cy="24482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Обязанности поступающего: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!</a:t>
            </a:r>
            <a:r>
              <a:rPr lang="ru-RU" dirty="0" smtClean="0">
                <a:solidFill>
                  <a:schemeClr val="tx1"/>
                </a:solidFill>
              </a:rPr>
              <a:t> Прием заявок на целевое обучение ведется </a:t>
            </a:r>
            <a:r>
              <a:rPr lang="ru-RU" b="1" dirty="0" smtClean="0">
                <a:solidFill>
                  <a:schemeClr val="tx1"/>
                </a:solidFill>
              </a:rPr>
              <a:t>до </a:t>
            </a:r>
            <a:r>
              <a:rPr lang="ru-RU" b="1" dirty="0" smtClean="0">
                <a:solidFill>
                  <a:schemeClr val="tx1"/>
                </a:solidFill>
              </a:rPr>
              <a:t>11 </a:t>
            </a:r>
            <a:r>
              <a:rPr lang="ru-RU" b="1" dirty="0" smtClean="0">
                <a:solidFill>
                  <a:schemeClr val="tx1"/>
                </a:solidFill>
              </a:rPr>
              <a:t>августа </a:t>
            </a:r>
            <a:r>
              <a:rPr lang="ru-RU" b="1" dirty="0" smtClean="0">
                <a:solidFill>
                  <a:schemeClr val="tx1"/>
                </a:solidFill>
              </a:rPr>
              <a:t>2025 </a:t>
            </a:r>
            <a:r>
              <a:rPr lang="ru-RU" dirty="0" smtClean="0">
                <a:solidFill>
                  <a:schemeClr val="tx1"/>
                </a:solidFill>
              </a:rPr>
              <a:t>года (до 14.00 по Красноярскому времени)  в бумажном виде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!!</a:t>
            </a:r>
            <a:r>
              <a:rPr lang="ru-RU" dirty="0" smtClean="0">
                <a:solidFill>
                  <a:schemeClr val="tx1"/>
                </a:solidFill>
              </a:rPr>
              <a:t> Договор о целевом обучении необходимо заключить </a:t>
            </a:r>
            <a:r>
              <a:rPr lang="ru-RU" b="1" dirty="0" smtClean="0">
                <a:solidFill>
                  <a:schemeClr val="tx1"/>
                </a:solidFill>
              </a:rPr>
              <a:t>до 1 сентября </a:t>
            </a:r>
            <a:r>
              <a:rPr lang="ru-RU" b="1" dirty="0" smtClean="0">
                <a:solidFill>
                  <a:schemeClr val="tx1"/>
                </a:solidFill>
              </a:rPr>
              <a:t>2025 </a:t>
            </a:r>
            <a:r>
              <a:rPr lang="ru-RU" b="1" dirty="0" smtClean="0">
                <a:solidFill>
                  <a:schemeClr val="tx1"/>
                </a:solidFill>
              </a:rPr>
              <a:t>года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!!! </a:t>
            </a:r>
            <a:r>
              <a:rPr lang="ru-RU" dirty="0" smtClean="0">
                <a:solidFill>
                  <a:schemeClr val="tx1"/>
                </a:solidFill>
              </a:rPr>
              <a:t>Уведомить приемную комиссию </a:t>
            </a:r>
            <a:r>
              <a:rPr lang="ru-RU" dirty="0">
                <a:solidFill>
                  <a:schemeClr val="tx1"/>
                </a:solidFill>
              </a:rPr>
              <a:t>не позднее 10 рабочих дней с момента </a:t>
            </a:r>
            <a:r>
              <a:rPr lang="ru-RU" dirty="0" smtClean="0">
                <a:solidFill>
                  <a:schemeClr val="tx1"/>
                </a:solidFill>
              </a:rPr>
              <a:t>заключения договора в письменной форме о заключении договора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805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48866"/>
            <a:ext cx="8694219" cy="502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300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0100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/>
              <a:t>Найдите на ЕЦП «Работа в России»</a:t>
            </a:r>
            <a:br>
              <a:rPr lang="ru-RU" sz="2000" dirty="0" smtClean="0"/>
            </a:br>
            <a:r>
              <a:rPr lang="ru-RU" sz="2000" dirty="0" smtClean="0"/>
              <a:t>предложения заказчиков (работодателей)  о целевом обучении в </a:t>
            </a:r>
            <a:r>
              <a:rPr lang="ru-RU" sz="2000" dirty="0"/>
              <a:t>Федеральное государственное бюджетное научное учреждение «Федеральный исследовательский центр «Красноярский научный центр Сибирского отделения Российской академии наук»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03" y="1353871"/>
            <a:ext cx="6660629" cy="549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087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432048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https://trudvsem.ru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743981"/>
            <a:ext cx="7399745" cy="610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0" y="152606"/>
            <a:ext cx="2541296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397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463427" cy="68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564904"/>
            <a:ext cx="1440160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690520" y="332656"/>
            <a:ext cx="1440160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368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450"/>
            <a:ext cx="9172525" cy="687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808" y="404664"/>
            <a:ext cx="1440160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68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6806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8896" y="6165304"/>
            <a:ext cx="269979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122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694"/>
            <a:ext cx="9144000" cy="619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5776" y="5589240"/>
            <a:ext cx="6480720" cy="1268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4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33" y="56412"/>
            <a:ext cx="8039447" cy="682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03848" y="4005064"/>
            <a:ext cx="2664296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4797152"/>
            <a:ext cx="2664296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79928" y="4021840"/>
            <a:ext cx="2724519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879928" y="6021288"/>
            <a:ext cx="1440160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585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186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ПАМЯТКА ДЛЯ ПОСТУПАЮЩИХ  НА ЦЕЛЕВОЕ ОБУЧЕНИЕ  в 2025 году</vt:lpstr>
      <vt:lpstr>Презентация PowerPoint</vt:lpstr>
      <vt:lpstr>Найдите на ЕЦП «Работа в России» предложения заказчиков (работодателей)  о целевом обучении в Федеральное государственное бюджетное научное учреждение «Федеральный исследовательский центр «Красноярский научный центр Сибирского отделения Российской академии наук»</vt:lpstr>
      <vt:lpstr>https://trudvsem.ru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ДЛЯ ПОСТУПАЮЩИХ НА ОБУЧЕНИЕ</dc:title>
  <dc:creator>Алена Латышева</dc:creator>
  <cp:lastModifiedBy>Алена Латышева</cp:lastModifiedBy>
  <cp:revision>13</cp:revision>
  <dcterms:created xsi:type="dcterms:W3CDTF">2024-06-28T04:29:29Z</dcterms:created>
  <dcterms:modified xsi:type="dcterms:W3CDTF">2025-06-30T10:01:51Z</dcterms:modified>
</cp:coreProperties>
</file>